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6" r:id="rId7"/>
    <p:sldId id="257" r:id="rId8"/>
    <p:sldId id="25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1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6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5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50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3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0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5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0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2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7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7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D3AC-1CA1-4861-BE38-5F5853C5EACD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4396-9221-494C-A2B7-7E2F8C2D4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3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darschool1.ucoz.ru/_si/0/41640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korolevschool.my1.ru/_si/0/492993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2191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2.infourok.ru/uploads/ex/0867/00054c0e-40f4e6b3/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7/dd884ebc94e1ec6f856655b08f0cb232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9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2.infourok.ru/uploads/ex/009a/00001421-c14c766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966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1.studylib.ru/store/data/004905339_1-461f3a4b63d14b25d525c94e9e98f9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882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3/be322e2109e44298799a97adf7556fe3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2" cy="68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900igr.net/up/datas/130989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7</cp:revision>
  <dcterms:created xsi:type="dcterms:W3CDTF">2021-02-20T03:14:03Z</dcterms:created>
  <dcterms:modified xsi:type="dcterms:W3CDTF">2021-02-20T04:14:35Z</dcterms:modified>
</cp:coreProperties>
</file>