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56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CEE82-AF24-4372-8F36-EA5AFB33DE8F}" type="datetimeFigureOut">
              <a:rPr lang="ru-RU" smtClean="0"/>
              <a:t>12.03.2020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E40D2-DCCB-4B18-9EAD-0825084C3F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FA942-5542-450C-8F9D-B936D48B16A2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E473E-CF62-46EC-978D-C3E0B06EF951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E76A4-BBA3-4B7F-A874-AF5DE2BF1886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FFD66-E06C-4DF5-930D-D37DC2CCB6BD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2EC9E-B079-4542-B0F1-108BFE24E487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4937-32B8-4B7C-9F03-F3997C1C52F2}" type="datetime1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A50FD-BF31-4B89-8160-0652792C3FF1}" type="datetime1">
              <a:rPr lang="ru-RU" smtClean="0"/>
              <a:t>12.03.2020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F9C6-1589-41DF-9C9B-6F426C61AA8D}" type="datetime1">
              <a:rPr lang="ru-RU" smtClean="0"/>
              <a:t>12.03.2020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B9FE8-D4AD-40B4-BAB3-D196A228BCA0}" type="datetime1">
              <a:rPr lang="ru-RU" smtClean="0"/>
              <a:t>12.03.2020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7E9D-5859-40DC-A5C3-B425145C8F98}" type="datetime1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CC86-FE89-4B36-8157-5027C6F5A4A4}" type="datetime1">
              <a:rPr lang="ru-RU" smtClean="0"/>
              <a:t>12.03.2020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A0A8D-E8DD-4242-84AA-65F78864808D}" type="datetime1">
              <a:rPr lang="ru-RU" smtClean="0"/>
              <a:t>12.03.2020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Павлова Татьяна Геннадьевна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13DB3-248F-4362-91E0-7B59E486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ртинки по запросу &quot;картинка гимнастика для глаз&quot;"/>
          <p:cNvPicPr/>
          <p:nvPr/>
        </p:nvPicPr>
        <p:blipFill>
          <a:blip r:embed="rId2" cstate="print"/>
          <a:srcRect t="4687"/>
          <a:stretch>
            <a:fillRect/>
          </a:stretch>
        </p:blipFill>
        <p:spPr bwMode="auto">
          <a:xfrm>
            <a:off x="395536" y="1052736"/>
            <a:ext cx="8424936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oc4web.ru/uploads/files/41/40391/hello_html_dc10a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814"/>
          <a:stretch>
            <a:fillRect/>
          </a:stretch>
        </p:blipFill>
        <p:spPr bwMode="auto">
          <a:xfrm>
            <a:off x="1187624" y="188640"/>
            <a:ext cx="6764237" cy="486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87320"/>
          <a:stretch>
            <a:fillRect/>
          </a:stretch>
        </p:blipFill>
        <p:spPr bwMode="auto">
          <a:xfrm>
            <a:off x="1115616" y="5013176"/>
            <a:ext cx="676423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print"/>
          <a:srcRect l="6576" t="10433" r="7935" b="6576"/>
          <a:stretch>
            <a:fillRect/>
          </a:stretch>
        </p:blipFill>
        <p:spPr bwMode="auto">
          <a:xfrm>
            <a:off x="0" y="188640"/>
            <a:ext cx="442798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/>
          <a:srcRect l="9687" t="11981" r="7088" b="2718"/>
          <a:stretch>
            <a:fillRect/>
          </a:stretch>
        </p:blipFill>
        <p:spPr bwMode="auto">
          <a:xfrm>
            <a:off x="4499992" y="188640"/>
            <a:ext cx="464400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по запросу &quot;коррекционное занятие комнатные растения&quot;"/>
          <p:cNvPicPr>
            <a:picLocks noGrp="1"/>
          </p:cNvPicPr>
          <p:nvPr>
            <p:ph idx="1"/>
          </p:nvPr>
        </p:nvPicPr>
        <p:blipFill>
          <a:blip r:embed="rId2" cstate="print"/>
          <a:srcRect l="9155" t="10168" r="4225"/>
          <a:stretch>
            <a:fillRect/>
          </a:stretch>
        </p:blipFill>
        <p:spPr bwMode="auto">
          <a:xfrm>
            <a:off x="467544" y="260648"/>
            <a:ext cx="828092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&quot;коррекционное занятие комнатные растения&quot;"/>
          <p:cNvPicPr/>
          <p:nvPr/>
        </p:nvPicPr>
        <p:blipFill>
          <a:blip r:embed="rId2" cstate="print"/>
          <a:srcRect l="9155" t="10168" r="4225"/>
          <a:stretch>
            <a:fillRect/>
          </a:stretch>
        </p:blipFill>
        <p:spPr bwMode="auto">
          <a:xfrm>
            <a:off x="1851001" y="1673062"/>
            <a:ext cx="5441997" cy="35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 свидания!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5598368" cy="526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Павлова Татьяна Геннадьевна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24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Гимнастика для глаз</vt:lpstr>
      <vt:lpstr>Слайд 2</vt:lpstr>
      <vt:lpstr>Слайд 3</vt:lpstr>
      <vt:lpstr>Слайд 4</vt:lpstr>
      <vt:lpstr>Слайд 5</vt:lpstr>
      <vt:lpstr>До свидания!</vt:lpstr>
    </vt:vector>
  </TitlesOfParts>
  <Company>Шкопа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Raptor</dc:creator>
  <cp:lastModifiedBy>Raptor</cp:lastModifiedBy>
  <cp:revision>12</cp:revision>
  <dcterms:created xsi:type="dcterms:W3CDTF">2019-11-06T03:39:24Z</dcterms:created>
  <dcterms:modified xsi:type="dcterms:W3CDTF">2020-03-12T03:26:47Z</dcterms:modified>
</cp:coreProperties>
</file>